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AC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Stijl, gemiddeld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Stijl, gemiddeld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872" autoAdjust="0"/>
    <p:restoredTop sz="93498" autoAdjust="0"/>
  </p:normalViewPr>
  <p:slideViewPr>
    <p:cSldViewPr snapToGrid="0" showGuides="1">
      <p:cViewPr varScale="1">
        <p:scale>
          <a:sx n="106" d="100"/>
          <a:sy n="106" d="100"/>
        </p:scale>
        <p:origin x="1374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" charset="0"/>
              </a:defRPr>
            </a:lvl1pPr>
          </a:lstStyle>
          <a:p>
            <a:fld id="{70DE778B-9043-6640-BE32-D65768C6815F}" type="datetimeFigureOut">
              <a:rPr lang="nl-NL" smtClean="0"/>
              <a:pPr/>
              <a:t>1-6-2022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" charset="0"/>
              </a:defRPr>
            </a:lvl1pPr>
          </a:lstStyle>
          <a:p>
            <a:fld id="{06CED714-CD51-CB44-B8E3-B61CCFEF6695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89380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2AA1ACCD-1B90-CB47-98F4-5A02F0EE765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5" r="4412" b="13669"/>
          <a:stretch/>
        </p:blipFill>
        <p:spPr>
          <a:xfrm>
            <a:off x="1826618" y="-1"/>
            <a:ext cx="10365382" cy="6858001"/>
          </a:xfrm>
          <a:prstGeom prst="rect">
            <a:avLst/>
          </a:prstGeom>
        </p:spPr>
      </p:pic>
      <p:sp>
        <p:nvSpPr>
          <p:cNvPr id="15" name="Titel 1">
            <a:extLst>
              <a:ext uri="{FF2B5EF4-FFF2-40B4-BE49-F238E27FC236}">
                <a16:creationId xmlns:a16="http://schemas.microsoft.com/office/drawing/2014/main" id="{D6F550FA-A19D-E64C-A679-7B226D145C6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5938" y="1268413"/>
            <a:ext cx="3816780" cy="206444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3500"/>
            </a:lvl1pPr>
          </a:lstStyle>
          <a:p>
            <a:r>
              <a:rPr lang="nl-NL" dirty="0"/>
              <a:t>Klik om </a:t>
            </a:r>
            <a:br>
              <a:rPr lang="nl-NL" dirty="0"/>
            </a:br>
            <a:r>
              <a:rPr lang="nl-NL" dirty="0"/>
              <a:t>de stijl te bewerken</a:t>
            </a:r>
            <a:endParaRPr lang="nl-BE" dirty="0"/>
          </a:p>
        </p:txBody>
      </p:sp>
      <p:sp>
        <p:nvSpPr>
          <p:cNvPr id="16" name="Ondertitel 2">
            <a:extLst>
              <a:ext uri="{FF2B5EF4-FFF2-40B4-BE49-F238E27FC236}">
                <a16:creationId xmlns:a16="http://schemas.microsoft.com/office/drawing/2014/main" id="{91F9B135-8995-8A40-834B-BE2E85FC9AF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5938" y="3429000"/>
            <a:ext cx="4125636" cy="141135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 om de ondertitelstijl van het model te bewerken</a:t>
            </a:r>
          </a:p>
          <a:p>
            <a:endParaRPr lang="nl-NL" dirty="0"/>
          </a:p>
          <a:p>
            <a:endParaRPr lang="nl-NL" dirty="0"/>
          </a:p>
          <a:p>
            <a:endParaRPr lang="nl-BE" dirty="0"/>
          </a:p>
        </p:txBody>
      </p:sp>
      <p:pic>
        <p:nvPicPr>
          <p:cNvPr id="17" name="Afbeelding 16">
            <a:extLst>
              <a:ext uri="{FF2B5EF4-FFF2-40B4-BE49-F238E27FC236}">
                <a16:creationId xmlns:a16="http://schemas.microsoft.com/office/drawing/2014/main" id="{8823F9B6-F78E-C74D-9285-5E1AB0095A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647" y="5097103"/>
            <a:ext cx="3242219" cy="972094"/>
          </a:xfrm>
          <a:prstGeom prst="rect">
            <a:avLst/>
          </a:prstGeom>
        </p:spPr>
      </p:pic>
      <p:sp>
        <p:nvSpPr>
          <p:cNvPr id="18" name="Ondertitel 2">
            <a:extLst>
              <a:ext uri="{FF2B5EF4-FFF2-40B4-BE49-F238E27FC236}">
                <a16:creationId xmlns:a16="http://schemas.microsoft.com/office/drawing/2014/main" id="{937FBD40-C70F-B147-9EF3-F1AF11312E5D}"/>
              </a:ext>
            </a:extLst>
          </p:cNvPr>
          <p:cNvSpPr txBox="1">
            <a:spLocks/>
          </p:cNvSpPr>
          <p:nvPr userDrawn="1"/>
        </p:nvSpPr>
        <p:spPr>
          <a:xfrm>
            <a:off x="515939" y="6122504"/>
            <a:ext cx="4665662" cy="47799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nl-NL" sz="1500" dirty="0"/>
              <a:t>Elfde-Liniestraat 24, 3500 Hasselt, </a:t>
            </a:r>
            <a:r>
              <a:rPr lang="nl-NL" sz="1500" dirty="0" err="1"/>
              <a:t>www.pxl.be</a:t>
            </a:r>
            <a:endParaRPr lang="nl-NL" sz="15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nl-NL" sz="2000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4294">
          <p15:clr>
            <a:srgbClr val="FBAE40"/>
          </p15:clr>
        </p15:guide>
        <p15:guide id="3" pos="193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515939" y="2528887"/>
            <a:ext cx="11160124" cy="220898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31000"/>
              <a:buFontTx/>
              <a:buNone/>
              <a:tabLst/>
              <a:defRPr sz="2400">
                <a:solidFill>
                  <a:schemeClr val="tx1"/>
                </a:solidFill>
              </a:defRPr>
            </a:lvl1pPr>
            <a:lvl2pPr marL="360000" indent="-171450" algn="l">
              <a:buFont typeface="Arial" panose="020B0604020202020204" pitchFamily="34" charset="0"/>
              <a:buChar char="•"/>
              <a:tabLst/>
              <a:defRPr sz="2000"/>
            </a:lvl2pPr>
            <a:lvl3pPr marL="648000" indent="-254000" algn="l">
              <a:buFont typeface="Wingdings" pitchFamily="2" charset="2"/>
              <a:buChar char="§"/>
              <a:tabLst/>
              <a:defRPr sz="2000"/>
            </a:lvl3pPr>
            <a:lvl4pPr marL="864000" indent="-254000" algn="l">
              <a:buFont typeface="Wingdings" pitchFamily="2" charset="2"/>
              <a:buChar char="§"/>
              <a:tabLst/>
              <a:defRPr sz="2000"/>
            </a:lvl4pPr>
            <a:lvl5pPr marL="801688" indent="-254000" algn="l">
              <a:buFont typeface="Courier New" panose="02070309020205020404" pitchFamily="49" charset="0"/>
              <a:buChar char="o"/>
              <a:tabLst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Eerste niveau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endParaRPr lang="nl-BE" dirty="0"/>
          </a:p>
        </p:txBody>
      </p:sp>
      <p:sp>
        <p:nvSpPr>
          <p:cNvPr id="12" name="Titel 1"/>
          <p:cNvSpPr>
            <a:spLocks noGrp="1"/>
          </p:cNvSpPr>
          <p:nvPr>
            <p:ph type="ctrTitle" hasCustomPrompt="1"/>
          </p:nvPr>
        </p:nvSpPr>
        <p:spPr>
          <a:xfrm>
            <a:off x="515939" y="1268413"/>
            <a:ext cx="11160124" cy="1024843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500"/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8F14392D-CE18-C743-8E01-6811BB96690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07" y="5952102"/>
            <a:ext cx="1922250" cy="576336"/>
          </a:xfrm>
          <a:prstGeom prst="rect">
            <a:avLst/>
          </a:prstGeom>
        </p:spPr>
      </p:pic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ED812939-1FCB-2142-8AEF-822CCF2696FE}"/>
              </a:ext>
            </a:extLst>
          </p:cNvPr>
          <p:cNvCxnSpPr>
            <a:cxnSpLocks/>
          </p:cNvCxnSpPr>
          <p:nvPr userDrawn="1"/>
        </p:nvCxnSpPr>
        <p:spPr>
          <a:xfrm>
            <a:off x="2477311" y="6308725"/>
            <a:ext cx="76509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Afbeelding 8">
            <a:extLst>
              <a:ext uri="{FF2B5EF4-FFF2-40B4-BE49-F238E27FC236}">
                <a16:creationId xmlns:a16="http://schemas.microsoft.com/office/drawing/2014/main" id="{A7A44048-D32D-6A41-B26B-1055F6A458A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919525" y="4627735"/>
            <a:ext cx="3459461" cy="260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1623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515937" y="1268413"/>
            <a:ext cx="11160125" cy="9813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3500"/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8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515937" y="2528888"/>
            <a:ext cx="11160125" cy="311213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 om de ondertitelstijl van het model te bewerken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D2099BEA-F1D0-0A49-A03A-6C267C656FB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07" y="5952102"/>
            <a:ext cx="1922250" cy="576336"/>
          </a:xfrm>
          <a:prstGeom prst="rect">
            <a:avLst/>
          </a:prstGeom>
        </p:spPr>
      </p:pic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A7B07A4D-CC42-8843-BF1C-CE75692966FF}"/>
              </a:ext>
            </a:extLst>
          </p:cNvPr>
          <p:cNvCxnSpPr>
            <a:cxnSpLocks/>
          </p:cNvCxnSpPr>
          <p:nvPr userDrawn="1"/>
        </p:nvCxnSpPr>
        <p:spPr>
          <a:xfrm>
            <a:off x="2477311" y="6308725"/>
            <a:ext cx="76509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Afbeelding 5">
            <a:extLst>
              <a:ext uri="{FF2B5EF4-FFF2-40B4-BE49-F238E27FC236}">
                <a16:creationId xmlns:a16="http://schemas.microsoft.com/office/drawing/2014/main" id="{287FB161-F28D-374B-851D-782ECD484E0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919525" y="4627735"/>
            <a:ext cx="3459461" cy="260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5713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4294" userDrawn="1">
          <p15:clr>
            <a:srgbClr val="FBAE40"/>
          </p15:clr>
        </p15:guide>
        <p15:guide id="3" pos="193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15937" y="1268413"/>
            <a:ext cx="11160125" cy="126047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5000" b="1"/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5306851A-8E66-F042-B95B-0375BD2E139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07" y="5952102"/>
            <a:ext cx="1922250" cy="576336"/>
          </a:xfrm>
          <a:prstGeom prst="rect">
            <a:avLst/>
          </a:prstGeom>
        </p:spPr>
      </p:pic>
      <p:cxnSp>
        <p:nvCxnSpPr>
          <p:cNvPr id="4" name="Rechte verbindingslijn 3">
            <a:extLst>
              <a:ext uri="{FF2B5EF4-FFF2-40B4-BE49-F238E27FC236}">
                <a16:creationId xmlns:a16="http://schemas.microsoft.com/office/drawing/2014/main" id="{027C164D-B36A-4F44-85AE-71F60184BBA6}"/>
              </a:ext>
            </a:extLst>
          </p:cNvPr>
          <p:cNvCxnSpPr>
            <a:cxnSpLocks/>
          </p:cNvCxnSpPr>
          <p:nvPr userDrawn="1"/>
        </p:nvCxnSpPr>
        <p:spPr>
          <a:xfrm>
            <a:off x="2477311" y="6308725"/>
            <a:ext cx="76509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Afbeelding 4">
            <a:extLst>
              <a:ext uri="{FF2B5EF4-FFF2-40B4-BE49-F238E27FC236}">
                <a16:creationId xmlns:a16="http://schemas.microsoft.com/office/drawing/2014/main" id="{787D0989-ACB1-D947-8280-0CB445260F9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919525" y="4627735"/>
            <a:ext cx="3459461" cy="2606486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15937" y="1274083"/>
            <a:ext cx="11008405" cy="125480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3500"/>
            </a:lvl1pPr>
          </a:lstStyle>
          <a:p>
            <a:r>
              <a:rPr lang="nl-NL" dirty="0"/>
              <a:t>Klik om </a:t>
            </a:r>
            <a:br>
              <a:rPr lang="nl-NL" dirty="0"/>
            </a:br>
            <a:r>
              <a:rPr lang="nl-NL" dirty="0"/>
              <a:t>de stijl te bewerken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515938" y="2528888"/>
            <a:ext cx="4860925" cy="318679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 om de ondertitelstijl van het model te bewerken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648E1664-3016-1D49-BB32-C2C06FCF728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07" y="5952102"/>
            <a:ext cx="1922250" cy="576336"/>
          </a:xfrm>
          <a:prstGeom prst="rect">
            <a:avLst/>
          </a:prstGeom>
        </p:spPr>
      </p:pic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DE4B7AB9-7ACC-6C42-979D-7F713ACE28EE}"/>
              </a:ext>
            </a:extLst>
          </p:cNvPr>
          <p:cNvCxnSpPr>
            <a:cxnSpLocks/>
          </p:cNvCxnSpPr>
          <p:nvPr userDrawn="1"/>
        </p:nvCxnSpPr>
        <p:spPr>
          <a:xfrm>
            <a:off x="2477311" y="6308725"/>
            <a:ext cx="76509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Afbeelding 5">
            <a:extLst>
              <a:ext uri="{FF2B5EF4-FFF2-40B4-BE49-F238E27FC236}">
                <a16:creationId xmlns:a16="http://schemas.microsoft.com/office/drawing/2014/main" id="{711B9F9A-E858-794E-ADD2-E455E7241DD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919525" y="4627735"/>
            <a:ext cx="3459461" cy="260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1256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78" userDrawn="1">
          <p15:clr>
            <a:srgbClr val="FBAE40"/>
          </p15:clr>
        </p15:guide>
        <p15:guide id="4" orient="horz" pos="799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515937" y="2528889"/>
            <a:ext cx="11160125" cy="3168650"/>
          </a:xfrm>
          <a:prstGeom prst="rect">
            <a:avLst/>
          </a:prstGeom>
        </p:spPr>
        <p:txBody>
          <a:bodyPr lIns="0" tIns="0" rIns="0" bIns="0" numCol="2" spcCol="720000">
            <a:noAutofit/>
          </a:bodyPr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31000"/>
              <a:buFont typeface="Arial" charset="0"/>
              <a:buChar char="•"/>
              <a:tabLst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 om de ondertitelstijl van het model te bewerken</a:t>
            </a:r>
          </a:p>
          <a:p>
            <a:r>
              <a:rPr lang="nl-NL" dirty="0"/>
              <a:t>Klik om de ondertitelstijl van het model te bewerken</a:t>
            </a:r>
            <a:endParaRPr lang="nl-BE" dirty="0"/>
          </a:p>
          <a:p>
            <a:r>
              <a:rPr lang="nl-NL" dirty="0"/>
              <a:t>Klik om de ondertitelstijl van het model te bewerken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r>
              <a:rPr lang="nl-NL" dirty="0"/>
              <a:t>Klik om de ondertitelstijl van het model te bewerken</a:t>
            </a:r>
            <a:endParaRPr lang="nl-BE" dirty="0"/>
          </a:p>
          <a:p>
            <a:r>
              <a:rPr lang="nl-NL" dirty="0"/>
              <a:t>Klik om de ondertitelstijl van het model te bewerken</a:t>
            </a:r>
            <a:endParaRPr lang="nl-BE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BE" dirty="0"/>
          </a:p>
          <a:p>
            <a:endParaRPr lang="nl-BE" dirty="0"/>
          </a:p>
        </p:txBody>
      </p:sp>
      <p:sp>
        <p:nvSpPr>
          <p:cNvPr id="12" name="Titel 1"/>
          <p:cNvSpPr>
            <a:spLocks noGrp="1"/>
          </p:cNvSpPr>
          <p:nvPr>
            <p:ph type="ctrTitle" hasCustomPrompt="1"/>
          </p:nvPr>
        </p:nvSpPr>
        <p:spPr>
          <a:xfrm>
            <a:off x="515938" y="1268414"/>
            <a:ext cx="11160125" cy="1325158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3500"/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C13B6EF7-C2E2-6845-85D6-DF799B75C54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07" y="5952102"/>
            <a:ext cx="1922250" cy="576336"/>
          </a:xfrm>
          <a:prstGeom prst="rect">
            <a:avLst/>
          </a:prstGeom>
        </p:spPr>
      </p:pic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3A6F091C-A233-7F47-B910-D8D478B9950C}"/>
              </a:ext>
            </a:extLst>
          </p:cNvPr>
          <p:cNvCxnSpPr>
            <a:cxnSpLocks/>
          </p:cNvCxnSpPr>
          <p:nvPr userDrawn="1"/>
        </p:nvCxnSpPr>
        <p:spPr>
          <a:xfrm>
            <a:off x="2477311" y="6308725"/>
            <a:ext cx="76509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Afbeelding 5">
            <a:extLst>
              <a:ext uri="{FF2B5EF4-FFF2-40B4-BE49-F238E27FC236}">
                <a16:creationId xmlns:a16="http://schemas.microsoft.com/office/drawing/2014/main" id="{273A70C9-17D4-0D49-902D-73BBE806F65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919525" y="4627735"/>
            <a:ext cx="3459461" cy="260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594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6816725" y="3429000"/>
            <a:ext cx="4859338" cy="238506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31000"/>
              <a:buFont typeface="Arial" charset="0"/>
              <a:buChar char="•"/>
              <a:tabLst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 om de ondertitelstijl van het model te bewerken</a:t>
            </a:r>
          </a:p>
          <a:p>
            <a:r>
              <a:rPr lang="nl-NL" dirty="0"/>
              <a:t>Klik om de ondertitelstijl van het model te bewerken</a:t>
            </a:r>
            <a:endParaRPr lang="nl-BE" dirty="0"/>
          </a:p>
          <a:p>
            <a:r>
              <a:rPr lang="nl-NL" dirty="0"/>
              <a:t>Klik om de ondertitelstijl van het model te bewerken</a:t>
            </a:r>
            <a:endParaRPr lang="nl-BE" dirty="0"/>
          </a:p>
          <a:p>
            <a:endParaRPr lang="nl-BE" dirty="0"/>
          </a:p>
        </p:txBody>
      </p:sp>
      <p:sp>
        <p:nvSpPr>
          <p:cNvPr id="12" name="Titel 1"/>
          <p:cNvSpPr>
            <a:spLocks noGrp="1"/>
          </p:cNvSpPr>
          <p:nvPr>
            <p:ph type="ctrTitle" hasCustomPrompt="1"/>
          </p:nvPr>
        </p:nvSpPr>
        <p:spPr>
          <a:xfrm>
            <a:off x="6816725" y="1268413"/>
            <a:ext cx="4859338" cy="2160587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500"/>
            </a:lvl1pPr>
          </a:lstStyle>
          <a:p>
            <a:r>
              <a:rPr lang="nl-NL" dirty="0"/>
              <a:t>Klik om </a:t>
            </a:r>
            <a:br>
              <a:rPr lang="nl-NL" dirty="0"/>
            </a:br>
            <a:r>
              <a:rPr lang="nl-NL" dirty="0"/>
              <a:t>de stijl te bewerken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1E9421D3-C5B1-6F4F-B95B-79F38ED13E0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07" y="5952102"/>
            <a:ext cx="1922250" cy="576336"/>
          </a:xfrm>
          <a:prstGeom prst="rect">
            <a:avLst/>
          </a:prstGeom>
        </p:spPr>
      </p:pic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EC40EBDF-43BC-6A42-BA3B-9DBE5CF469CB}"/>
              </a:ext>
            </a:extLst>
          </p:cNvPr>
          <p:cNvCxnSpPr>
            <a:cxnSpLocks/>
          </p:cNvCxnSpPr>
          <p:nvPr userDrawn="1"/>
        </p:nvCxnSpPr>
        <p:spPr>
          <a:xfrm>
            <a:off x="2477311" y="6308725"/>
            <a:ext cx="76509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Afbeelding 5">
            <a:extLst>
              <a:ext uri="{FF2B5EF4-FFF2-40B4-BE49-F238E27FC236}">
                <a16:creationId xmlns:a16="http://schemas.microsoft.com/office/drawing/2014/main" id="{7E536E62-3BDB-D343-BEF0-D3ED6E83D52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919525" y="4627735"/>
            <a:ext cx="3459461" cy="2606486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9866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4" r:id="rId2"/>
    <p:sldLayoutId id="2147483663" r:id="rId3"/>
    <p:sldLayoutId id="2147483667" r:id="rId4"/>
    <p:sldLayoutId id="2147483649" r:id="rId5"/>
    <p:sldLayoutId id="2147483650" r:id="rId6"/>
    <p:sldLayoutId id="2147483668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25" userDrawn="1">
          <p15:clr>
            <a:srgbClr val="F26B43"/>
          </p15:clr>
        </p15:guide>
        <p15:guide id="2" orient="horz" pos="1593" userDrawn="1">
          <p15:clr>
            <a:srgbClr val="F26B43"/>
          </p15:clr>
        </p15:guide>
        <p15:guide id="3" pos="7355" userDrawn="1">
          <p15:clr>
            <a:srgbClr val="F26B43"/>
          </p15:clr>
        </p15:guide>
        <p15:guide id="4" pos="3840" userDrawn="1">
          <p15:clr>
            <a:srgbClr val="F26B43"/>
          </p15:clr>
        </p15:guide>
        <p15:guide id="5" orient="horz" pos="346" userDrawn="1">
          <p15:clr>
            <a:srgbClr val="F26B43"/>
          </p15:clr>
        </p15:guide>
        <p15:guide id="6" orient="horz" pos="3974" userDrawn="1">
          <p15:clr>
            <a:srgbClr val="F26B43"/>
          </p15:clr>
        </p15:guide>
        <p15:guide id="8" orient="horz" pos="799" userDrawn="1">
          <p15:clr>
            <a:srgbClr val="F26B43"/>
          </p15:clr>
        </p15:guide>
        <p15:guide id="9" pos="4294" userDrawn="1">
          <p15:clr>
            <a:srgbClr val="F26B43"/>
          </p15:clr>
        </p15:guide>
        <p15:guide id="10" pos="1935" userDrawn="1">
          <p15:clr>
            <a:srgbClr val="F26B43"/>
          </p15:clr>
        </p15:guide>
        <p15:guide id="11" orient="horz" pos="358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76DE2C-F0C5-E444-B591-024EB8A8AF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Soldering station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F7CEA5A6-C523-BE48-B6B5-25271B2EF0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Luyts Thibault </a:t>
            </a:r>
          </a:p>
          <a:p>
            <a:r>
              <a:rPr lang="nl-BE" dirty="0"/>
              <a:t>1EAIa</a:t>
            </a:r>
          </a:p>
        </p:txBody>
      </p:sp>
    </p:spTree>
    <p:extLst>
      <p:ext uri="{BB962C8B-B14F-4D97-AF65-F5344CB8AC3E}">
        <p14:creationId xmlns:p14="http://schemas.microsoft.com/office/powerpoint/2010/main" val="2136152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D126EB3D-301E-194D-84D3-70F8E8CAE6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latin typeface="+mj-lt"/>
                <a:cs typeface="+mj-cs"/>
              </a:rPr>
              <a:t>What is a soldering station?</a:t>
            </a:r>
          </a:p>
        </p:txBody>
      </p:sp>
      <p:sp>
        <p:nvSpPr>
          <p:cNvPr id="2" name="Ondertitel 1">
            <a:extLst>
              <a:ext uri="{FF2B5EF4-FFF2-40B4-BE49-F238E27FC236}">
                <a16:creationId xmlns:a16="http://schemas.microsoft.com/office/drawing/2014/main" id="{A2124F63-E2BC-3243-A35A-B0E44B246A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000" dirty="0">
              <a:latin typeface="+mn-lt"/>
              <a:cs typeface="+mn-cs"/>
            </a:endParaRPr>
          </a:p>
          <a:p>
            <a:endParaRPr lang="en-US" sz="2000" dirty="0">
              <a:latin typeface="+mn-lt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47CCB163-3A45-4273-9D43-5F4122A118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17548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665437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B7C5F9-17CE-9C4C-8818-3B816F60D9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 err="1"/>
              <a:t>What</a:t>
            </a:r>
            <a:r>
              <a:rPr lang="nl-BE" dirty="0"/>
              <a:t> is soldering?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813CEC14-6FDA-7C41-9C72-850D864B2F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800" dirty="0" err="1"/>
              <a:t>Material</a:t>
            </a:r>
            <a:endParaRPr lang="nl-BE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800" dirty="0"/>
              <a:t>tool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800" dirty="0"/>
              <a:t>Soldering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800" dirty="0"/>
              <a:t>Tips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800" dirty="0"/>
              <a:t>station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CFA56F2D-A4BD-4988-9FD6-6E605FAC6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1457845"/>
            <a:ext cx="4514850" cy="451485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738962DB-FF65-4623-AE5F-92C609AB0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4257" y="1882560"/>
            <a:ext cx="5718333" cy="3812222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EEFF653B-F21B-4F7E-BAC5-C9128B7611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1249" y="1415853"/>
            <a:ext cx="6084347" cy="455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802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B92CDD-7608-0B49-9684-A35413B323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sz="3500" dirty="0" err="1"/>
              <a:t>Characteristics</a:t>
            </a:r>
            <a:r>
              <a:rPr lang="nl-BE" sz="3500" dirty="0"/>
              <a:t> </a:t>
            </a:r>
            <a:r>
              <a:rPr lang="nl-BE" sz="3500" dirty="0" err="1"/>
              <a:t>and</a:t>
            </a:r>
            <a:r>
              <a:rPr lang="nl-BE" sz="3500" dirty="0"/>
              <a:t> </a:t>
            </a:r>
            <a:r>
              <a:rPr lang="nl-BE" sz="3500" dirty="0" err="1"/>
              <a:t>reasons</a:t>
            </a:r>
            <a:r>
              <a:rPr lang="nl-BE" sz="3500" dirty="0"/>
              <a:t> of making </a:t>
            </a:r>
            <a:r>
              <a:rPr lang="nl-BE" sz="3500" dirty="0" err="1"/>
              <a:t>this</a:t>
            </a:r>
            <a:endParaRPr lang="nl-BE" sz="3500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3C4195E-2363-4EAF-83BD-E3B3EC05E68C}"/>
              </a:ext>
            </a:extLst>
          </p:cNvPr>
          <p:cNvSpPr txBox="1">
            <a:spLocks/>
          </p:cNvSpPr>
          <p:nvPr/>
        </p:nvSpPr>
        <p:spPr>
          <a:xfrm>
            <a:off x="515937" y="2528888"/>
            <a:ext cx="11160125" cy="311213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nl-BE" dirty="0"/>
              <a:t>Small/compact</a:t>
            </a:r>
          </a:p>
          <a:p>
            <a:pPr marL="342900" indent="-342900"/>
            <a:r>
              <a:rPr lang="nl-BE" dirty="0" err="1"/>
              <a:t>Known</a:t>
            </a:r>
            <a:r>
              <a:rPr lang="nl-BE" dirty="0"/>
              <a:t> </a:t>
            </a:r>
            <a:r>
              <a:rPr lang="nl-BE" dirty="0" err="1"/>
              <a:t>components</a:t>
            </a:r>
            <a:endParaRPr lang="nl-BE" dirty="0"/>
          </a:p>
          <a:p>
            <a:pPr marL="342900" indent="-342900"/>
            <a:endParaRPr lang="nl-BE" dirty="0"/>
          </a:p>
          <a:p>
            <a:pPr marL="342900" indent="-342900"/>
            <a:r>
              <a:rPr lang="nl-BE" dirty="0" err="1"/>
              <a:t>Usefull</a:t>
            </a:r>
            <a:endParaRPr lang="nl-BE" dirty="0"/>
          </a:p>
          <a:p>
            <a:pPr marL="342900" indent="-342900"/>
            <a:r>
              <a:rPr lang="nl-BE" dirty="0"/>
              <a:t>Field </a:t>
            </a:r>
          </a:p>
          <a:p>
            <a:pPr marL="342900" indent="-342900"/>
            <a:r>
              <a:rPr lang="nl-BE" dirty="0" err="1"/>
              <a:t>Everyone</a:t>
            </a:r>
            <a:endParaRPr lang="nl-BE" dirty="0"/>
          </a:p>
          <a:p>
            <a:pPr marL="342900" indent="-342900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059836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0177D9-B7A9-AC4E-8407-264B49DECB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The end </a:t>
            </a:r>
            <a:r>
              <a:rPr lang="nl-BE" dirty="0" err="1"/>
              <a:t>Result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0EB6CB0-BCA9-CB4B-85E8-B0D368E9C1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800" dirty="0"/>
              <a:t>Start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800" dirty="0"/>
              <a:t>Changes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800" dirty="0"/>
              <a:t>PCB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800" dirty="0"/>
              <a:t>Case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800" dirty="0"/>
              <a:t>PCB board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sz="2800" dirty="0"/>
          </a:p>
          <a:p>
            <a:endParaRPr lang="nl-BE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sz="2800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F46D4872-832A-4EC5-9027-0A35C6C5A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9343" y="414337"/>
            <a:ext cx="5715000" cy="6029325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9C1A87EE-7E95-4ACC-868D-67E53D9776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5148" y="1901485"/>
            <a:ext cx="6120914" cy="388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464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ndertitel 1">
            <a:extLst>
              <a:ext uri="{FF2B5EF4-FFF2-40B4-BE49-F238E27FC236}">
                <a16:creationId xmlns:a16="http://schemas.microsoft.com/office/drawing/2014/main" id="{88586F1F-AE88-A440-86C2-AEBB12436B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err="1"/>
              <a:t>Experience</a:t>
            </a:r>
            <a:endParaRPr lang="nl-BE" dirty="0"/>
          </a:p>
          <a:p>
            <a:r>
              <a:rPr lang="nl-BE" dirty="0"/>
              <a:t>Tools</a:t>
            </a:r>
          </a:p>
          <a:p>
            <a:r>
              <a:rPr lang="nl-BE" dirty="0"/>
              <a:t>Fun</a:t>
            </a:r>
          </a:p>
          <a:p>
            <a:endParaRPr lang="nl-BE" dirty="0"/>
          </a:p>
          <a:p>
            <a:r>
              <a:rPr lang="nl-BE" dirty="0" err="1"/>
              <a:t>Components</a:t>
            </a:r>
            <a:endParaRPr lang="nl-BE" dirty="0"/>
          </a:p>
          <a:p>
            <a:r>
              <a:rPr lang="nl-BE" dirty="0"/>
              <a:t>Case </a:t>
            </a:r>
            <a:r>
              <a:rPr lang="nl-BE" dirty="0" err="1"/>
              <a:t>work</a:t>
            </a:r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B0E4897-B1BB-0A41-93BF-A71EA7A503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8" y="1268414"/>
            <a:ext cx="6255565" cy="1325158"/>
          </a:xfrm>
        </p:spPr>
        <p:txBody>
          <a:bodyPr/>
          <a:lstStyle/>
          <a:p>
            <a:r>
              <a:rPr lang="nl-BE" dirty="0" err="1"/>
              <a:t>Now</a:t>
            </a:r>
            <a:r>
              <a:rPr lang="nl-BE" dirty="0"/>
              <a:t> </a:t>
            </a:r>
            <a:r>
              <a:rPr lang="nl-BE" dirty="0" err="1"/>
              <a:t>that</a:t>
            </a:r>
            <a:r>
              <a:rPr lang="nl-BE" dirty="0"/>
              <a:t> </a:t>
            </a:r>
            <a:r>
              <a:rPr lang="nl-BE" dirty="0" err="1"/>
              <a:t>everything</a:t>
            </a:r>
            <a:r>
              <a:rPr lang="nl-BE" dirty="0"/>
              <a:t> is made</a:t>
            </a:r>
          </a:p>
        </p:txBody>
      </p:sp>
      <p:sp>
        <p:nvSpPr>
          <p:cNvPr id="4" name="Titel 2">
            <a:extLst>
              <a:ext uri="{FF2B5EF4-FFF2-40B4-BE49-F238E27FC236}">
                <a16:creationId xmlns:a16="http://schemas.microsoft.com/office/drawing/2014/main" id="{8F69AAFF-9F71-45D6-8107-21060B737AC2}"/>
              </a:ext>
            </a:extLst>
          </p:cNvPr>
          <p:cNvSpPr txBox="1">
            <a:spLocks/>
          </p:cNvSpPr>
          <p:nvPr/>
        </p:nvSpPr>
        <p:spPr>
          <a:xfrm>
            <a:off x="6771503" y="1268414"/>
            <a:ext cx="2968667" cy="1325158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nl-BE" dirty="0"/>
              <a:t>(</a:t>
            </a:r>
            <a:r>
              <a:rPr lang="nl-BE" dirty="0" err="1"/>
              <a:t>sort</a:t>
            </a:r>
            <a:r>
              <a:rPr lang="nl-BE" dirty="0"/>
              <a:t> of)</a:t>
            </a:r>
          </a:p>
        </p:txBody>
      </p:sp>
    </p:spTree>
    <p:extLst>
      <p:ext uri="{BB962C8B-B14F-4D97-AF65-F5344CB8AC3E}">
        <p14:creationId xmlns:p14="http://schemas.microsoft.com/office/powerpoint/2010/main" val="25849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ndertitel 1">
            <a:extLst>
              <a:ext uri="{FF2B5EF4-FFF2-40B4-BE49-F238E27FC236}">
                <a16:creationId xmlns:a16="http://schemas.microsoft.com/office/drawing/2014/main" id="{6E60E4D6-833E-4B83-80FD-77CED01724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SMD</a:t>
            </a:r>
          </a:p>
          <a:p>
            <a:r>
              <a:rPr lang="nl-BE" dirty="0"/>
              <a:t>TH </a:t>
            </a:r>
            <a:r>
              <a:rPr lang="nl-BE" dirty="0" err="1"/>
              <a:t>components</a:t>
            </a:r>
            <a:endParaRPr lang="nl-BE" dirty="0"/>
          </a:p>
          <a:p>
            <a:r>
              <a:rPr lang="nl-BE" dirty="0" err="1"/>
              <a:t>Testing</a:t>
            </a:r>
            <a:endParaRPr lang="nl-BE" dirty="0"/>
          </a:p>
          <a:p>
            <a:r>
              <a:rPr lang="nl-BE" dirty="0"/>
              <a:t>Case </a:t>
            </a:r>
            <a:r>
              <a:rPr lang="nl-BE" dirty="0" err="1"/>
              <a:t>fiting</a:t>
            </a:r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30FA9C5D-FFE4-4164-93CC-5F3561F18C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 err="1"/>
              <a:t>What</a:t>
            </a:r>
            <a:r>
              <a:rPr lang="nl-BE" dirty="0"/>
              <a:t> do I have </a:t>
            </a:r>
            <a:r>
              <a:rPr lang="nl-BE" dirty="0" err="1"/>
              <a:t>left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do?</a:t>
            </a:r>
            <a:endParaRPr lang="en-US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E5196D47-A081-4F26-B69F-BEA7EF8DD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7894" y="1930993"/>
            <a:ext cx="4514850" cy="300990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5AEF8616-453C-440D-A513-8890FA90F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7894" y="1930993"/>
            <a:ext cx="4514850" cy="301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257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5A05700-7E27-4141-8C71-26BF472699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18065" y="1799771"/>
            <a:ext cx="7955870" cy="1890486"/>
          </a:xfrm>
        </p:spPr>
        <p:txBody>
          <a:bodyPr>
            <a:normAutofit/>
          </a:bodyPr>
          <a:lstStyle/>
          <a:p>
            <a:r>
              <a:rPr lang="nl-BE" sz="7200" dirty="0" err="1"/>
              <a:t>Any</a:t>
            </a:r>
            <a:r>
              <a:rPr lang="nl-BE" sz="7200" dirty="0"/>
              <a:t> </a:t>
            </a:r>
            <a:r>
              <a:rPr lang="nl-BE" sz="7200" dirty="0" err="1"/>
              <a:t>Questions</a:t>
            </a:r>
            <a:r>
              <a:rPr lang="nl-BE" sz="72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80083807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2618</TotalTime>
  <Words>76</Words>
  <Application>Microsoft Office PowerPoint</Application>
  <PresentationFormat>Breedbeeld</PresentationFormat>
  <Paragraphs>41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Wingdings</vt:lpstr>
      <vt:lpstr>Kantoorthema</vt:lpstr>
      <vt:lpstr>Soldering station</vt:lpstr>
      <vt:lpstr>What is a soldering station?</vt:lpstr>
      <vt:lpstr>What is soldering?</vt:lpstr>
      <vt:lpstr>Characteristics and reasons of making this</vt:lpstr>
      <vt:lpstr>The end Result</vt:lpstr>
      <vt:lpstr>Now that everything is made</vt:lpstr>
      <vt:lpstr>What do I have left to do?</vt:lpstr>
      <vt:lpstr>Any Questions?</vt:lpstr>
    </vt:vector>
  </TitlesOfParts>
  <Company>XIOS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PXL meets &lt;name&gt;</dc:title>
  <dc:creator>Nick Daenen</dc:creator>
  <cp:lastModifiedBy>Thibault Luyts</cp:lastModifiedBy>
  <cp:revision>321</cp:revision>
  <dcterms:created xsi:type="dcterms:W3CDTF">2017-10-12T15:08:04Z</dcterms:created>
  <dcterms:modified xsi:type="dcterms:W3CDTF">2022-06-01T10:55:05Z</dcterms:modified>
</cp:coreProperties>
</file>

<file path=docProps/thumbnail.jpeg>
</file>